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4" r:id="rId3"/>
    <p:sldId id="268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C03-39BA-43E1-A030-C063B5449C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9696-7698-4E38-87B1-58FD5150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C03-39BA-43E1-A030-C063B5449C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9696-7698-4E38-87B1-58FD5150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47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C03-39BA-43E1-A030-C063B5449C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9696-7698-4E38-87B1-58FD5150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1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C03-39BA-43E1-A030-C063B5449C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9696-7698-4E38-87B1-58FD5150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22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C03-39BA-43E1-A030-C063B5449C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9696-7698-4E38-87B1-58FD5150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63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C03-39BA-43E1-A030-C063B5449C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9696-7698-4E38-87B1-58FD5150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1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C03-39BA-43E1-A030-C063B5449C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9696-7698-4E38-87B1-58FD5150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7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C03-39BA-43E1-A030-C063B5449C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9696-7698-4E38-87B1-58FD5150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5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C03-39BA-43E1-A030-C063B5449C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9696-7698-4E38-87B1-58FD5150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46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C03-39BA-43E1-A030-C063B5449C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9696-7698-4E38-87B1-58FD5150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91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FC03-39BA-43E1-A030-C063B5449C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69696-7698-4E38-87B1-58FD5150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FFC03-39BA-43E1-A030-C063B5449C5B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69696-7698-4E38-87B1-58FD5150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3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526" y="828340"/>
            <a:ext cx="9552790" cy="4733364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1280160"/>
            <a:ext cx="877824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2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48" y="777142"/>
            <a:ext cx="4894730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ششم 2-99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زهرا زارع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17/51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69" y="519544"/>
            <a:ext cx="3736312" cy="50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5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010" y="697436"/>
            <a:ext cx="4894730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هفتم 2-99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فائزه آقا خانی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17/47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20" y="505609"/>
            <a:ext cx="386679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5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0769" y="957432"/>
            <a:ext cx="9552790" cy="4733364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نفرات برتر 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ورودی مهر ماه 1400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67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67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5873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405" y="745846"/>
            <a:ext cx="4894730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اول 1-1400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امید فرهودنیا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18/58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168" y="504126"/>
            <a:ext cx="3623087" cy="507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83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253" y="785851"/>
            <a:ext cx="5280433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دوم 1-1400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محمدطارق حدادپور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18/23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86" y="489294"/>
            <a:ext cx="3831291" cy="51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88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252" y="780602"/>
            <a:ext cx="5280433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سوم 1-1400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علی باقر زاده همائی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17/96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63" y="478970"/>
            <a:ext cx="3711504" cy="51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72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252" y="767361"/>
            <a:ext cx="5280433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چهارم 1-1400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فاطمه رحیمی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17/60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85" y="520611"/>
            <a:ext cx="3890910" cy="50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252" y="756741"/>
            <a:ext cx="5280433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پنجم 1-1400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امیرحسین ظهرابی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17/30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925" y="519815"/>
            <a:ext cx="3614569" cy="50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5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1675" y="760071"/>
            <a:ext cx="5280433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ششم 1-1400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محمد پاک منش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17/04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27" y="537884"/>
            <a:ext cx="3794259" cy="50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07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526" y="828340"/>
            <a:ext cx="9552790" cy="4733364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نفرات برتر 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ورودی بهمن ماه 1400</a:t>
            </a: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610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967447"/>
            <a:ext cx="9144001" cy="3420930"/>
          </a:xfrm>
        </p:spPr>
        <p:txBody>
          <a:bodyPr>
            <a:noAutofit/>
          </a:bodyPr>
          <a:lstStyle/>
          <a:p>
            <a:pPr rtl="1"/>
            <a:r>
              <a:rPr lang="fa-IR" sz="6000" dirty="0" smtClean="0">
                <a:solidFill>
                  <a:srgbClr val="C00000"/>
                </a:solidFill>
                <a:cs typeface="B Titr" panose="00000700000000000000" pitchFamily="2" charset="-78"/>
              </a:rPr>
              <a:t>دانشجویان برتر مقاطع علوم پایه و مقدمات بالینی دانشکده پزشکی</a:t>
            </a:r>
            <a:endParaRPr lang="en-US" sz="60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rtl="1"/>
            <a:r>
              <a:rPr lang="en-US" sz="6000" dirty="0" smtClean="0">
                <a:solidFill>
                  <a:srgbClr val="C00000"/>
                </a:solidFill>
                <a:cs typeface="B Titr" panose="00000700000000000000" pitchFamily="2" charset="-78"/>
              </a:rPr>
              <a:t>)</a:t>
            </a:r>
            <a:r>
              <a:rPr lang="fa-IR" sz="6000" dirty="0" smtClean="0">
                <a:solidFill>
                  <a:srgbClr val="C00000"/>
                </a:solidFill>
                <a:cs typeface="B Titr" panose="00000700000000000000" pitchFamily="2" charset="-78"/>
              </a:rPr>
              <a:t>10% هر ورودی)</a:t>
            </a:r>
            <a:r>
              <a:rPr lang="fa-IR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3196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010" y="756603"/>
            <a:ext cx="5280433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اول 2-1400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علیرضا غلامی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19/19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69" y="534050"/>
            <a:ext cx="3514910" cy="505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64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980" y="720358"/>
            <a:ext cx="5280433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دوم 2-1400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زهرا رحیم آبادی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18/93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244" y="530691"/>
            <a:ext cx="3753523" cy="50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9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252" y="732779"/>
            <a:ext cx="5280433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سوم2-1400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سارا محمودی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18/51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46" y="526836"/>
            <a:ext cx="3351960" cy="50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4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070" y="745846"/>
            <a:ext cx="5280433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چهارم 2-1400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امیدرضا جوکار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18/42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36" y="535123"/>
            <a:ext cx="3573602" cy="504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33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494" y="767361"/>
            <a:ext cx="5280433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پنجم 2-1400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ستاره مریدی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18/28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076" y="541434"/>
            <a:ext cx="3743660" cy="506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6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096" y="762568"/>
            <a:ext cx="5280433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ششم 2-1400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ملیکا علوی تبار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18/23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29" y="501959"/>
            <a:ext cx="3840480" cy="509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62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3465" y="745847"/>
            <a:ext cx="5280433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هفتم 2-1400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آیدا بیگوند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18/09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98" y="573600"/>
            <a:ext cx="3938598" cy="50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0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979" y="759294"/>
            <a:ext cx="5280433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هشتم 2-1400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مارال پورقلی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17/74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98" y="548640"/>
            <a:ext cx="4071276" cy="50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77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587" y="1062318"/>
            <a:ext cx="9552790" cy="4733364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نفرات برتر 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ورودی مهر ماه 1401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67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67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989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6222" y="724330"/>
            <a:ext cx="5280433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اول 1-1401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پدرام دادو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19/29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21" y="517165"/>
            <a:ext cx="3734134" cy="50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20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526" y="1062318"/>
            <a:ext cx="9552790" cy="4733364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نفرات برتر 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ورودی بهمن ماه 1399</a:t>
            </a: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7031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038" y="616753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دوم 1-1401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حدیث کریمی سراحی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17/73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85" y="732131"/>
            <a:ext cx="3835794" cy="47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0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130" y="713574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سوم 1-1401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محمد جواد زارعی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17/59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50" y="529598"/>
            <a:ext cx="3459385" cy="502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1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038" y="684866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چهارم 1-1401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محمد افسرده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17/13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85" y="666974"/>
            <a:ext cx="3796382" cy="48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327" y="724331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پنجم 1-1401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حمده اسمعیلی طبلی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17/11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74" y="565729"/>
            <a:ext cx="3758834" cy="49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0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038" y="745846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ششم 1-1401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مریم قدمی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17/08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85" y="548640"/>
            <a:ext cx="3815022" cy="50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8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3799" y="1062318"/>
            <a:ext cx="9552790" cy="4733364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نفرات برتر 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ورودی بهمن ماه 1401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67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67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280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372" y="713408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اول 2-1401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امیر حسین قربانی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19/21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32" y="515649"/>
            <a:ext cx="3448184" cy="503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60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583" y="713553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دوم 2-1401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زینب بهرامی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19/05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36" y="548640"/>
            <a:ext cx="3648433" cy="50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9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068" y="728868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سوم 2-1401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غزاله سادات وزوائی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18/35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76" y="569856"/>
            <a:ext cx="3747289" cy="49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75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068" y="707637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چهارم 2-1401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سیده روژان دهقانیان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18/18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15" y="527125"/>
            <a:ext cx="3764741" cy="501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57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545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0767" y="1122362"/>
            <a:ext cx="5066852" cy="4460857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اول 2-99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آرش غیرت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18/63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46" y="464280"/>
            <a:ext cx="3781540" cy="504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44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068" y="739011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پنجم 2-1401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سینا صفری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17/92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46" y="516366"/>
            <a:ext cx="3526537" cy="50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0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068" y="710262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پنجم 2-1401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محمدعلی صفار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17/92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51" y="487834"/>
            <a:ext cx="3334869" cy="505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4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068" y="702816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ششم 2-1401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نجمه عجم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17/86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93" y="494852"/>
            <a:ext cx="4295925" cy="504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25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1825" y="724328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هفتم 2-1401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ثمینا فراهانی نیا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17/85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44" y="505610"/>
            <a:ext cx="3698254" cy="505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20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068" y="713570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هشتم 2-1401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فاطمه باقری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17/80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86" y="525396"/>
            <a:ext cx="3544276" cy="502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0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526" y="1062318"/>
            <a:ext cx="9552790" cy="4733364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نفرات برتر 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ورودی مهر ماه 1402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67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67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487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068" y="763333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اول 1-1402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نگار شاهی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18/07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562" y="537883"/>
            <a:ext cx="3355761" cy="506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70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618" y="670541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دوم 1-1402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آناهیتا محمد غلامی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17/99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65" y="527125"/>
            <a:ext cx="3840714" cy="498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8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374" y="756602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دوم 1-1402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آمنه آهنین جان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17/99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21" y="537881"/>
            <a:ext cx="3745755" cy="50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14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1826" y="756607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سوم 1-1402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احمد عباس زاده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17/84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18" y="516370"/>
            <a:ext cx="3914979" cy="507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0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6677" y="738676"/>
            <a:ext cx="4615031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دوم 2-99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علی لطفی سبوکی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18/05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712" y="533997"/>
            <a:ext cx="3781539" cy="50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9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371" y="810389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چهارم 1-1402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حسین کریمی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17/61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71" y="516367"/>
            <a:ext cx="3608012" cy="513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78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6372" y="695010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پنجم 1-1402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عایشه پیوند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17/48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35" y="580913"/>
            <a:ext cx="3291841" cy="495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0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0311" y="745269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ششم 1-1402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فاطمه حسنی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17/45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407" y="528466"/>
            <a:ext cx="3991087" cy="50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07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714080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هفتم 1-1402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غزل فتحی نژاد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17/35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82" y="507682"/>
            <a:ext cx="3640287" cy="504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583" y="737629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هشتم 1-1402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سارا توحیدی نژاد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17/25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22" y="540421"/>
            <a:ext cx="3657600" cy="50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64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0310" y="742176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نهم 1-1402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محمد قاسمی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17/19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95" y="542364"/>
            <a:ext cx="3356386" cy="503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13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526" y="1062318"/>
            <a:ext cx="9552790" cy="4733364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نفرات برتر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گروه تغذیه ورودی 1400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460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068" y="724327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اول 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تارا ترابی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18/37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15" y="574943"/>
            <a:ext cx="3777468" cy="49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9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068" y="692057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دوم 1400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فاطمه اسحاقی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17/66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272" y="505609"/>
            <a:ext cx="3501885" cy="50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2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526" y="1062318"/>
            <a:ext cx="9552790" cy="4733364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نفرات برتر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گروه تغذیه ورودی 1401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67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67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026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162" y="759830"/>
            <a:ext cx="4615031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دوم 2-99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شادی باقری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18/05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1" y="511097"/>
            <a:ext cx="3768987" cy="508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43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068" y="670542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اول 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مژگان پیشدار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17/74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752" y="558872"/>
            <a:ext cx="4496711" cy="49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72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068" y="704429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دوم 1401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زهرا کرامتی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16/59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94" y="526835"/>
            <a:ext cx="3611970" cy="501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97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0768" y="1062318"/>
            <a:ext cx="9552790" cy="4733364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نفرات برتر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  <a:t>گروه تغذیه ورودی 1402</a:t>
            </a:r>
            <a:br>
              <a:rPr lang="fa-IR" sz="6700" dirty="0" smtClean="0">
                <a:solidFill>
                  <a:srgbClr val="C00000"/>
                </a:solidFill>
                <a:cs typeface="B Titr" panose="00000700000000000000" pitchFamily="2" charset="-78"/>
              </a:rPr>
            </a:br>
            <a:r>
              <a:rPr lang="fa-IR" sz="6700" dirty="0">
                <a:solidFill>
                  <a:srgbClr val="C00000"/>
                </a:solidFill>
                <a:cs typeface="B Titr" panose="00000700000000000000" pitchFamily="2" charset="-78"/>
              </a:rPr>
              <a:t/>
            </a:r>
            <a:br>
              <a:rPr lang="fa-IR" sz="6700" dirty="0">
                <a:solidFill>
                  <a:srgbClr val="C00000"/>
                </a:solidFill>
                <a:cs typeface="B Titr" panose="00000700000000000000" pitchFamily="2" charset="-78"/>
              </a:rPr>
            </a:b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735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068" y="710128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اول 1402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فاطمه وزیری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18/38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98" y="505609"/>
            <a:ext cx="3553393" cy="504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068" y="692060"/>
            <a:ext cx="5581647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دوم 1402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کتایون رحیمی پور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17/88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4781" y="1125509"/>
            <a:ext cx="4947430" cy="38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8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012" y="2033194"/>
            <a:ext cx="8477026" cy="2958353"/>
          </a:xfrm>
        </p:spPr>
        <p:txBody>
          <a:bodyPr>
            <a:normAutofit fontScale="90000"/>
          </a:bodyPr>
          <a:lstStyle/>
          <a:p>
            <a:pPr algn="just" rtl="1"/>
            <a:r>
              <a:rPr lang="fa-IR" sz="5400" dirty="0" smtClean="0">
                <a:solidFill>
                  <a:srgbClr val="C00000"/>
                </a:solidFill>
                <a:cs typeface="B Titr" panose="00000700000000000000" pitchFamily="2" charset="-78"/>
              </a:rPr>
              <a:t>دانشجویان برتر آزمون های جامع پزشکی (علوم پایه و پیش کارورزی)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12500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8"/>
            <a:ext cx="118872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614338" y="1422064"/>
            <a:ext cx="5399648" cy="4077148"/>
          </a:xfrm>
        </p:spPr>
        <p:txBody>
          <a:bodyPr>
            <a:normAutofit fontScale="92500"/>
          </a:bodyPr>
          <a:lstStyle/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حد نصاب 2/5% کشوری</a:t>
            </a:r>
          </a:p>
          <a:p>
            <a:pPr algn="ctr" rtl="1"/>
            <a:endParaRPr lang="en-US" sz="36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4800" dirty="0" smtClean="0">
                <a:cs typeface="B Titr" panose="00000700000000000000" pitchFamily="2" charset="-78"/>
              </a:rPr>
              <a:t>ایوب بشام</a:t>
            </a:r>
          </a:p>
          <a:p>
            <a:pPr algn="ctr" rtl="1"/>
            <a:endParaRPr lang="fa-IR" sz="28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آزمون جامع علوم پایه اسفند ماه 1399</a:t>
            </a:r>
          </a:p>
          <a:p>
            <a:pPr algn="ctr" rtl="1"/>
            <a:endParaRPr lang="fa-IR" sz="28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نمره 165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681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8"/>
            <a:ext cx="118872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463040" y="1333948"/>
            <a:ext cx="5550946" cy="4077148"/>
          </a:xfrm>
        </p:spPr>
        <p:txBody>
          <a:bodyPr>
            <a:normAutofit fontScale="92500"/>
          </a:bodyPr>
          <a:lstStyle/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رتبه 10 کشوری</a:t>
            </a:r>
          </a:p>
          <a:p>
            <a:pPr algn="ctr" rtl="1"/>
            <a:endParaRPr lang="en-US" sz="36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4800" dirty="0" smtClean="0">
                <a:cs typeface="B Titr" panose="00000700000000000000" pitchFamily="2" charset="-78"/>
              </a:rPr>
              <a:t>امیرحسین رضائی لطیفی</a:t>
            </a:r>
          </a:p>
          <a:p>
            <a:pPr algn="ctr" rtl="1"/>
            <a:endParaRPr lang="fa-IR" sz="28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آزمون جامع علوم پایه شهریور ماه 1401</a:t>
            </a:r>
          </a:p>
          <a:p>
            <a:pPr algn="ctr" rtl="1"/>
            <a:endParaRPr lang="fa-IR" sz="28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نمره 169</a:t>
            </a:r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86" y="699830"/>
            <a:ext cx="3356386" cy="471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6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8"/>
            <a:ext cx="118872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463040" y="1435332"/>
            <a:ext cx="5550946" cy="4077148"/>
          </a:xfrm>
        </p:spPr>
        <p:txBody>
          <a:bodyPr>
            <a:normAutofit fontScale="92500"/>
          </a:bodyPr>
          <a:lstStyle/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حد نصاب 2/5% کشوری</a:t>
            </a:r>
          </a:p>
          <a:p>
            <a:pPr algn="ctr" rtl="1"/>
            <a:endParaRPr lang="en-US" sz="36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4800" dirty="0" smtClean="0">
                <a:cs typeface="B Titr" panose="00000700000000000000" pitchFamily="2" charset="-78"/>
              </a:rPr>
              <a:t>رضا ایزدی لای بیدی</a:t>
            </a:r>
          </a:p>
          <a:p>
            <a:pPr algn="ctr" rtl="1"/>
            <a:endParaRPr lang="fa-IR" sz="28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آزمون جامع علوم پایه شهریور ماه 1401</a:t>
            </a:r>
          </a:p>
          <a:p>
            <a:pPr algn="ctr" rtl="1"/>
            <a:endParaRPr lang="fa-IR" sz="28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نمره 161</a:t>
            </a:r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86" y="839097"/>
            <a:ext cx="3458304" cy="46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88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8"/>
            <a:ext cx="118872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463040" y="1422064"/>
            <a:ext cx="5550946" cy="4077148"/>
          </a:xfrm>
        </p:spPr>
        <p:txBody>
          <a:bodyPr>
            <a:normAutofit fontScale="92500"/>
          </a:bodyPr>
          <a:lstStyle/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حد نصاب 2/5% کشوری</a:t>
            </a:r>
          </a:p>
          <a:p>
            <a:pPr algn="ctr" rtl="1"/>
            <a:endParaRPr lang="en-US" sz="36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4800" dirty="0" smtClean="0">
                <a:cs typeface="B Titr" panose="00000700000000000000" pitchFamily="2" charset="-78"/>
              </a:rPr>
              <a:t>آرش غیرت</a:t>
            </a:r>
          </a:p>
          <a:p>
            <a:pPr algn="ctr" rtl="1"/>
            <a:endParaRPr lang="fa-IR" sz="28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آزمون جامع علوم پایه شهریور ماه 1402</a:t>
            </a:r>
          </a:p>
          <a:p>
            <a:pPr algn="ctr" rtl="1"/>
            <a:endParaRPr lang="fa-IR" sz="28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نمره 163</a:t>
            </a:r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164" y="785309"/>
            <a:ext cx="3538369" cy="47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9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0768" y="745844"/>
            <a:ext cx="4894730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سوم 2-99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مهیار حسین زرگری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17/89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47" y="541346"/>
            <a:ext cx="3781404" cy="50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82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8"/>
            <a:ext cx="118872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463040" y="1463040"/>
            <a:ext cx="5550946" cy="4077148"/>
          </a:xfrm>
        </p:spPr>
        <p:txBody>
          <a:bodyPr>
            <a:normAutofit fontScale="92500"/>
          </a:bodyPr>
          <a:lstStyle/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رتبه اول کشوری</a:t>
            </a:r>
          </a:p>
          <a:p>
            <a:pPr algn="ctr" rtl="1"/>
            <a:endParaRPr lang="en-US" sz="36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4800" dirty="0" smtClean="0">
                <a:cs typeface="B Titr" panose="00000700000000000000" pitchFamily="2" charset="-78"/>
              </a:rPr>
              <a:t>امید فرهود نیا</a:t>
            </a:r>
          </a:p>
          <a:p>
            <a:pPr algn="ctr" rtl="1"/>
            <a:endParaRPr lang="fa-IR" sz="28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آزمون جامع علوم پایه اسفند ماه 1402</a:t>
            </a:r>
          </a:p>
          <a:p>
            <a:pPr algn="ctr" rtl="1"/>
            <a:endParaRPr lang="fa-IR" sz="28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نمره 186</a:t>
            </a:r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86" y="771458"/>
            <a:ext cx="3401694" cy="476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5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8"/>
            <a:ext cx="118872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968188" y="1422063"/>
            <a:ext cx="5378825" cy="4171913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 smtClean="0">
                <a:solidFill>
                  <a:srgbClr val="FF0000"/>
                </a:solidFill>
                <a:cs typeface="B Titr" panose="00000700000000000000" pitchFamily="2" charset="-78"/>
              </a:rPr>
              <a:t>حد نصاب 2/5% کشوری</a:t>
            </a:r>
          </a:p>
          <a:p>
            <a:pPr algn="ctr" rtl="1"/>
            <a:endParaRPr lang="en-US" sz="36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4800" dirty="0" smtClean="0">
                <a:cs typeface="B Titr" panose="00000700000000000000" pitchFamily="2" charset="-78"/>
              </a:rPr>
              <a:t>الهام یادگاری فرد</a:t>
            </a:r>
          </a:p>
          <a:p>
            <a:pPr algn="ctr" rtl="1"/>
            <a:endParaRPr lang="fa-IR" sz="28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2600" dirty="0" smtClean="0">
                <a:cs typeface="B Titr" panose="00000700000000000000" pitchFamily="2" charset="-78"/>
              </a:rPr>
              <a:t>آزمون جامع پیش کارورزی اسفند ماه 1402</a:t>
            </a:r>
          </a:p>
          <a:p>
            <a:pPr algn="ctr" rtl="1"/>
            <a:endParaRPr lang="fa-IR" sz="28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نمره 157</a:t>
            </a:r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7" y="559398"/>
            <a:ext cx="3873448" cy="49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81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48639" y="1654379"/>
            <a:ext cx="6056555" cy="3842871"/>
          </a:xfrm>
        </p:spPr>
        <p:txBody>
          <a:bodyPr>
            <a:normAutofit/>
          </a:bodyPr>
          <a:lstStyle/>
          <a:p>
            <a:pPr algn="ctr" rtl="1"/>
            <a:endParaRPr lang="en-US" sz="36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4800" dirty="0" smtClean="0">
                <a:cs typeface="B Titr" panose="00000700000000000000" pitchFamily="2" charset="-78"/>
              </a:rPr>
              <a:t>علیرضا ملک التجاری</a:t>
            </a:r>
          </a:p>
          <a:p>
            <a:pPr algn="ctr" rtl="1"/>
            <a:endParaRPr lang="fa-IR" sz="2800" dirty="0" smtClean="0">
              <a:cs typeface="B Titr" panose="00000700000000000000" pitchFamily="2" charset="-78"/>
            </a:endParaRPr>
          </a:p>
          <a:p>
            <a:pPr algn="ctr" rtl="1"/>
            <a:r>
              <a:rPr lang="fa-IR" sz="3000" dirty="0" smtClean="0">
                <a:cs typeface="B Titr" panose="00000700000000000000" pitchFamily="2" charset="-78"/>
              </a:rPr>
              <a:t>دبیر ممتاز کمیته دانشجویی</a:t>
            </a:r>
          </a:p>
          <a:p>
            <a:pPr algn="ctr" rtl="1"/>
            <a:r>
              <a:rPr lang="fa-IR" sz="3000" dirty="0" smtClean="0">
                <a:cs typeface="B Titr" panose="00000700000000000000" pitchFamily="2" charset="-78"/>
              </a:rPr>
              <a:t> توسعه آموزش</a:t>
            </a:r>
          </a:p>
          <a:p>
            <a:pPr algn="ctr" rtl="1"/>
            <a:endParaRPr lang="fa-IR" sz="2800" dirty="0" smtClean="0">
              <a:cs typeface="B Titr" panose="00000700000000000000" pitchFamily="2" charset="-78"/>
            </a:endParaRPr>
          </a:p>
          <a:p>
            <a:pPr algn="ctr" rtl="1"/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94" y="527124"/>
            <a:ext cx="3816647" cy="503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3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405" y="714114"/>
            <a:ext cx="4894730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چهارم 2-99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فاطمه خدابخشی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17/71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73" y="462578"/>
            <a:ext cx="3814751" cy="508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03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67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405" y="724331"/>
            <a:ext cx="4894730" cy="4837373"/>
          </a:xfrm>
        </p:spPr>
        <p:txBody>
          <a:bodyPr>
            <a:normAutofit fontScale="90000"/>
          </a:bodyPr>
          <a:lstStyle/>
          <a:p>
            <a:pPr rtl="1">
              <a:lnSpc>
                <a:spcPct val="100000"/>
              </a:lnSpc>
            </a:pP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>
                <a:cs typeface="B Titr" panose="00000700000000000000" pitchFamily="2" charset="-78"/>
              </a:rPr>
              <a:t/>
            </a:r>
            <a:br>
              <a:rPr lang="fa-IR" dirty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B Titr" panose="00000700000000000000" pitchFamily="2" charset="-78"/>
              </a:rPr>
              <a:t>رتبه پنجم 2-99 </a:t>
            </a: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سامان قاضی وکیلی</a:t>
            </a:r>
            <a:r>
              <a:rPr lang="en-US" dirty="0" smtClean="0">
                <a:cs typeface="B Titr" panose="00000700000000000000" pitchFamily="2" charset="-78"/>
              </a:rPr>
              <a:t/>
            </a:r>
            <a:br>
              <a:rPr lang="en-US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/>
            </a:r>
            <a:br>
              <a:rPr lang="fa-IR" dirty="0" smtClean="0">
                <a:cs typeface="B Titr" panose="00000700000000000000" pitchFamily="2" charset="-78"/>
              </a:rPr>
            </a:br>
            <a:r>
              <a:rPr lang="fa-IR" dirty="0" smtClean="0">
                <a:cs typeface="B Titr" panose="00000700000000000000" pitchFamily="2" charset="-78"/>
              </a:rPr>
              <a:t>17/55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43" y="541916"/>
            <a:ext cx="3748108" cy="50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2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136</Words>
  <Application>Microsoft Office PowerPoint</Application>
  <PresentationFormat>Widescreen</PresentationFormat>
  <Paragraphs>114</Paragraphs>
  <Slides>72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B Titr</vt:lpstr>
      <vt:lpstr>Calibri</vt:lpstr>
      <vt:lpstr>Calibri Light</vt:lpstr>
      <vt:lpstr>Office Theme</vt:lpstr>
      <vt:lpstr>        </vt:lpstr>
      <vt:lpstr>        </vt:lpstr>
      <vt:lpstr>      نفرات برتر  ورودی بهمن ماه 1399  </vt:lpstr>
      <vt:lpstr>      رتبه اول 2-99   آرش غیرت  18/63</vt:lpstr>
      <vt:lpstr>      رتبه دوم 2-99   علی لطفی سبوکی  18/05</vt:lpstr>
      <vt:lpstr>      رتبه دوم 2-99   شادی باقری  18/05</vt:lpstr>
      <vt:lpstr>      رتبه سوم 2-99   مهیار حسین زرگری  17/89</vt:lpstr>
      <vt:lpstr>      رتبه چهارم 2-99   فاطمه خدابخشی  17/71</vt:lpstr>
      <vt:lpstr>      رتبه پنجم 2-99   سامان قاضی وکیلی  17/55</vt:lpstr>
      <vt:lpstr>      رتبه ششم 2-99   زهرا زارع  17/51</vt:lpstr>
      <vt:lpstr>      رتبه هفتم 2-99   فائزه آقا خانی  17/47</vt:lpstr>
      <vt:lpstr>      نفرات برتر  ورودی مهر ماه 1400  </vt:lpstr>
      <vt:lpstr>      رتبه اول 1-1400   امید فرهودنیا  18/58</vt:lpstr>
      <vt:lpstr>      رتبه دوم 1-1400   محمدطارق حدادپور  18/23</vt:lpstr>
      <vt:lpstr>      رتبه سوم 1-1400   علی باقر زاده همائی  17/96</vt:lpstr>
      <vt:lpstr>      رتبه چهارم 1-1400   فاطمه رحیمی  17/60</vt:lpstr>
      <vt:lpstr>      رتبه پنجم 1-1400   امیرحسین ظهرابی  17/30</vt:lpstr>
      <vt:lpstr>      رتبه ششم 1-1400   محمد پاک منش  17/04</vt:lpstr>
      <vt:lpstr>      نفرات برتر  ورودی بهمن ماه 1400  </vt:lpstr>
      <vt:lpstr>      رتبه اول 2-1400   علیرضا غلامی  19/19</vt:lpstr>
      <vt:lpstr>      رتبه دوم 2-1400   زهرا رحیم آبادی  18/93</vt:lpstr>
      <vt:lpstr>      رتبه سوم2-1400   سارا محمودی  18/51</vt:lpstr>
      <vt:lpstr>      رتبه چهارم 2-1400   امیدرضا جوکار  18/42</vt:lpstr>
      <vt:lpstr>      رتبه پنجم 2-1400   ستاره مریدی  18/28</vt:lpstr>
      <vt:lpstr>      رتبه ششم 2-1400   ملیکا علوی تبار  18/23</vt:lpstr>
      <vt:lpstr>      رتبه هفتم 2-1400   آیدا بیگوند  18/09</vt:lpstr>
      <vt:lpstr>      رتبه هشتم 2-1400   مارال پورقلی  17/74</vt:lpstr>
      <vt:lpstr>      نفرات برتر  ورودی مهر ماه 1401  </vt:lpstr>
      <vt:lpstr>      رتبه اول 1-1401   پدرام دادو  19/29</vt:lpstr>
      <vt:lpstr>      رتبه دوم 1-1401   حدیث کریمی سراحی  17/73</vt:lpstr>
      <vt:lpstr>      رتبه سوم 1-1401   محمد جواد زارعی  17/59</vt:lpstr>
      <vt:lpstr>      رتبه چهارم 1-1401   محمد افسرده  17/13</vt:lpstr>
      <vt:lpstr>      رتبه پنجم 1-1401   حمده اسمعیلی طبلی  17/11</vt:lpstr>
      <vt:lpstr>      رتبه ششم 1-1401   مریم قدمی  17/08</vt:lpstr>
      <vt:lpstr>      نفرات برتر  ورودی بهمن ماه 1401  </vt:lpstr>
      <vt:lpstr>      رتبه اول 2-1401   امیر حسین قربانی  19/21</vt:lpstr>
      <vt:lpstr>      رتبه دوم 2-1401   زینب بهرامی  19/05</vt:lpstr>
      <vt:lpstr>      رتبه سوم 2-1401   غزاله سادات وزوائی  18/35</vt:lpstr>
      <vt:lpstr>      رتبه چهارم 2-1401   سیده روژان دهقانیان  18/18</vt:lpstr>
      <vt:lpstr>      رتبه پنجم 2-1401   سینا صفری  17/92</vt:lpstr>
      <vt:lpstr>      رتبه پنجم 2-1401   محمدعلی صفار  17/92</vt:lpstr>
      <vt:lpstr>      رتبه ششم 2-1401   نجمه عجم  17/86</vt:lpstr>
      <vt:lpstr>      رتبه هفتم 2-1401   ثمینا فراهانی نیا  17/85</vt:lpstr>
      <vt:lpstr>      رتبه هشتم 2-1401   فاطمه باقری  17/80</vt:lpstr>
      <vt:lpstr>      نفرات برتر  ورودی مهر ماه 1402  </vt:lpstr>
      <vt:lpstr>      رتبه اول 1-1402   نگار شاهی  18/07</vt:lpstr>
      <vt:lpstr>      رتبه دوم 1-1402   آناهیتا محمد غلامی  17/99</vt:lpstr>
      <vt:lpstr>      رتبه دوم 1-1402   آمنه آهنین جان  17/99</vt:lpstr>
      <vt:lpstr>      رتبه سوم 1-1402   احمد عباس زاده  17/84</vt:lpstr>
      <vt:lpstr>      رتبه چهارم 1-1402   حسین کریمی  17/61</vt:lpstr>
      <vt:lpstr>      رتبه پنجم 1-1402   عایشه پیوند  17/48</vt:lpstr>
      <vt:lpstr>      رتبه ششم 1-1402   فاطمه حسنی  17/45</vt:lpstr>
      <vt:lpstr>      رتبه هفتم 1-1402   غزل فتحی نژاد  17/35</vt:lpstr>
      <vt:lpstr>      رتبه هشتم 1-1402   سارا توحیدی نژاد  17/25</vt:lpstr>
      <vt:lpstr>      رتبه نهم 1-1402   محمد قاسمی  17/19</vt:lpstr>
      <vt:lpstr>      نفرات برتر گروه تغذیه ورودی 1400  </vt:lpstr>
      <vt:lpstr>      رتبه اول 1400   تارا ترابی  18/37</vt:lpstr>
      <vt:lpstr>      رتبه دوم 1400   فاطمه اسحاقی  17/66</vt:lpstr>
      <vt:lpstr>      نفرات برتر گروه تغذیه ورودی 1401  </vt:lpstr>
      <vt:lpstr>      رتبه اول 1401   مژگان پیشدار  17/74</vt:lpstr>
      <vt:lpstr>      رتبه دوم 1401   زهرا کرامتی  16/59</vt:lpstr>
      <vt:lpstr>      نفرات برتر گروه تغذیه ورودی 1402  </vt:lpstr>
      <vt:lpstr>      رتبه اول 1402   فاطمه وزیری  18/38</vt:lpstr>
      <vt:lpstr>      رتبه دوم 1402   کتایون رحیمی پور  17/88</vt:lpstr>
      <vt:lpstr>دانشجویان برتر آزمون های جامع پزشکی (علوم پایه و پیش کارورزی)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رتبه اول   آرش غیرت  18/63</dc:title>
  <dc:creator>user</dc:creator>
  <cp:lastModifiedBy>user</cp:lastModifiedBy>
  <cp:revision>24</cp:revision>
  <dcterms:created xsi:type="dcterms:W3CDTF">2024-05-05T04:52:08Z</dcterms:created>
  <dcterms:modified xsi:type="dcterms:W3CDTF">2024-05-07T11:39:17Z</dcterms:modified>
</cp:coreProperties>
</file>